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A72"/>
    <a:srgbClr val="2F2847"/>
    <a:srgbClr val="49687D"/>
    <a:srgbClr val="7A084E"/>
    <a:srgbClr val="660A44"/>
    <a:srgbClr val="1A1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3" d="100"/>
          <a:sy n="53" d="100"/>
        </p:scale>
        <p:origin x="1152" y="1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6158" y="552348"/>
            <a:ext cx="6796369" cy="2876652"/>
          </a:xfrm>
        </p:spPr>
        <p:txBody>
          <a:bodyPr>
            <a:norm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Poker Game Simulator with </a:t>
            </a:r>
            <a:r>
              <a:rPr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Expectiminimax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3231" y="3679371"/>
            <a:ext cx="5508172" cy="2721429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– 7</a:t>
            </a:r>
          </a:p>
          <a:p>
            <a:pPr algn="l"/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  <a:p>
            <a:pPr algn="l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Simanto Haider 2021211042</a:t>
            </a:r>
          </a:p>
          <a:p>
            <a:pPr algn="l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Tajul Islam 2031210642</a:t>
            </a:r>
          </a:p>
          <a:p>
            <a:pPr algn="l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Sheikh Mushrure Zucky 1821178642</a:t>
            </a:r>
          </a:p>
          <a:p>
            <a:pPr algn="l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Taibur Rahaman 1931424642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Google Shape;408;p35">
            <a:extLst>
              <a:ext uri="{FF2B5EF4-FFF2-40B4-BE49-F238E27FC236}">
                <a16:creationId xmlns:a16="http://schemas.microsoft.com/office/drawing/2014/main" id="{64A9448B-F482-6A2C-F3EF-4D0ACACF339B}"/>
              </a:ext>
            </a:extLst>
          </p:cNvPr>
          <p:cNvPicPr preferRelativeResize="0"/>
          <p:nvPr/>
        </p:nvPicPr>
        <p:blipFill rotWithShape="1">
          <a:blip r:embed="rId2">
            <a:alphaModFix amt="74000"/>
          </a:blip>
          <a:srcRect l="44951" r="10330" b="14748"/>
          <a:stretch/>
        </p:blipFill>
        <p:spPr>
          <a:xfrm>
            <a:off x="990597" y="976070"/>
            <a:ext cx="4063312" cy="490586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3712"/>
            <a:ext cx="10972800" cy="1143000"/>
          </a:xfrm>
        </p:spPr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481944"/>
            <a:ext cx="8229600" cy="2155371"/>
          </a:xfrm>
        </p:spPr>
        <p:txBody>
          <a:bodyPr>
            <a:normAutofit/>
          </a:bodyPr>
          <a:lstStyle/>
          <a:p>
            <a:pPr algn="just"/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Poker simulator with an AI for strategic decision-making in uncertain events.</a:t>
            </a:r>
          </a:p>
          <a:p>
            <a:pPr algn="just"/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Focus: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Expectiminimax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for AI decision-making.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3236"/>
            <a:ext cx="10972800" cy="1143000"/>
          </a:xfrm>
        </p:spPr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Poker is Challenging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971" y="2525487"/>
            <a:ext cx="7826829" cy="36006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Incomplete Information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Opponent Modeling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Bluffing &amp; Deception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 State Space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1466"/>
            <a:ext cx="10972800" cy="1143000"/>
          </a:xfrm>
        </p:spPr>
        <p:txBody>
          <a:bodyPr>
            <a:noAutofit/>
          </a:bodyPr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Decision-Maker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Expectiminimax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257" y="1926773"/>
            <a:ext cx="10972800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decision-making strategy designed for adversarial games with uncertainty.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Max node: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chooses the action with highest expected utility.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Min node: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Opponent chooses the action with lowest utility.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Nodes: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expected value of probabilistic outcomes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suitable for Poker:</a:t>
            </a: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1.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handles uncertainty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2.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decision-making under risk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3.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opponent play</a:t>
            </a: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4.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complex scenarios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Components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Plan to Develop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Poker Game Environment: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virtual table where the game happens.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We've set up the basic flow: dealing cards, and going through the betting rounds (Pre-flop, Flop, Turn, River).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follows the standard rules for Texas Hold’em.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Players can perform actions like Fold (give up), Check (pass), Call (match a bet), Bet (place a new bet), or Raise (increase a bet).</a:t>
            </a:r>
          </a:p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&amp; Deck Management: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handles all the cards in the game.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 digital representation of a standard 52-card deck.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shuffle the deck and deal cards to players and the table correctly.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knows how to evaluate hands to determine who has the best poker hand (e.g., a pair, a straight, a flush).</a:t>
            </a:r>
          </a:p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Setup: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defines how players are managed in the game.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distinguish between a human player and our AI player.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keeps track of each player's chips (their "stack") and the total money in the middle ("the pot").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D791-3CBF-7ACC-B6E8-687ED2C3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Timeline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BAC95D-8996-82C2-5981-A4A0516930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76638"/>
              </p:ext>
            </p:extLst>
          </p:nvPr>
        </p:nvGraphicFramePr>
        <p:xfrm>
          <a:off x="2880988" y="1961003"/>
          <a:ext cx="6430024" cy="3610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012">
                  <a:extLst>
                    <a:ext uri="{9D8B030D-6E8A-4147-A177-3AD203B41FA5}">
                      <a16:colId xmlns:a16="http://schemas.microsoft.com/office/drawing/2014/main" val="3644140286"/>
                    </a:ext>
                  </a:extLst>
                </a:gridCol>
                <a:gridCol w="3215012">
                  <a:extLst>
                    <a:ext uri="{9D8B030D-6E8A-4147-A177-3AD203B41FA5}">
                      <a16:colId xmlns:a16="http://schemas.microsoft.com/office/drawing/2014/main" val="3053131125"/>
                    </a:ext>
                  </a:extLst>
                </a:gridCol>
              </a:tblGrid>
              <a:tr h="594157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084808"/>
                  </a:ext>
                </a:extLst>
              </a:tr>
              <a:tr h="594157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Problem understanding 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688849"/>
                  </a:ext>
                </a:extLst>
              </a:tr>
              <a:tr h="594157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Environment &amp; components design 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161351"/>
                  </a:ext>
                </a:extLst>
              </a:tr>
              <a:tr h="594157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pseudocode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795984"/>
                  </a:ext>
                </a:extLst>
              </a:tr>
              <a:tr h="594157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Full implementation 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Next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790450"/>
                  </a:ext>
                </a:extLst>
              </a:tr>
              <a:tr h="594157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Evaluation &amp; testing 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Next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374150"/>
                  </a:ext>
                </a:extLst>
              </a:tr>
            </a:tbl>
          </a:graphicData>
        </a:graphic>
      </p:graphicFrame>
      <p:pic>
        <p:nvPicPr>
          <p:cNvPr id="4" name="Graphic 3" descr="Hourglass Finished with solid fill">
            <a:extLst>
              <a:ext uri="{FF2B5EF4-FFF2-40B4-BE49-F238E27FC236}">
                <a16:creationId xmlns:a16="http://schemas.microsoft.com/office/drawing/2014/main" id="{BE328BCC-D11A-BD80-0821-076A05F64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875" y="4551744"/>
            <a:ext cx="283580" cy="283580"/>
          </a:xfrm>
          <a:prstGeom prst="rect">
            <a:avLst/>
          </a:prstGeom>
        </p:spPr>
      </p:pic>
      <p:pic>
        <p:nvPicPr>
          <p:cNvPr id="5" name="Graphic 4" descr="Hourglass Finished with solid fill">
            <a:extLst>
              <a:ext uri="{FF2B5EF4-FFF2-40B4-BE49-F238E27FC236}">
                <a16:creationId xmlns:a16="http://schemas.microsoft.com/office/drawing/2014/main" id="{732C9148-1BC3-437C-B3E7-9C89F568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875" y="5144026"/>
            <a:ext cx="283580" cy="2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310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66452"/>
            <a:ext cx="8077200" cy="314905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Many Options: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has a huge number of possible situations, making it hard for the AI to think through everything.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Decisions Fast: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the AI to make good choices quickly, not slowly.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Scoring: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hard to make the AI's scoring system perfectly accurate.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ying cards falling in the air&#10;&#10;AI-generated content may be incorrect.">
            <a:extLst>
              <a:ext uri="{FF2B5EF4-FFF2-40B4-BE49-F238E27FC236}">
                <a16:creationId xmlns:a16="http://schemas.microsoft.com/office/drawing/2014/main" id="{78498C26-D90F-DC68-19A3-B35FE3EA57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  <a14:imgEffect>
                      <a14:brightnessContrast contras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70423">
            <a:off x="2065631" y="-196397"/>
            <a:ext cx="7681865" cy="93490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8F94B-FC89-430D-5251-883EE039E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850614"/>
            <a:ext cx="8229600" cy="1143000"/>
          </a:xfrm>
        </p:spPr>
        <p:txBody>
          <a:bodyPr>
            <a:noAutofit/>
          </a:bodyPr>
          <a:lstStyle/>
          <a:p>
            <a:r>
              <a:rPr lang="en-GB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7835289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Poker Style Minitheme by Slidesgo</Template>
  <TotalTime>635</TotalTime>
  <Words>456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Times New Roman</vt:lpstr>
      <vt:lpstr>Wingdings</vt:lpstr>
      <vt:lpstr>Office Theme</vt:lpstr>
      <vt:lpstr>Develop a Poker Game Simulator with Expectiminimax</vt:lpstr>
      <vt:lpstr>Project Overview</vt:lpstr>
      <vt:lpstr>Why Poker is Challenging</vt:lpstr>
      <vt:lpstr>Strategic Decision-Maker: Expectiminimax Algorithm</vt:lpstr>
      <vt:lpstr>Core Components: We Plan to Develop</vt:lpstr>
      <vt:lpstr>Project Timeline</vt:lpstr>
      <vt:lpstr>Challenges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Simanto Haider</cp:lastModifiedBy>
  <cp:revision>25</cp:revision>
  <dcterms:created xsi:type="dcterms:W3CDTF">2013-01-27T09:14:16Z</dcterms:created>
  <dcterms:modified xsi:type="dcterms:W3CDTF">2025-07-08T03:24:37Z</dcterms:modified>
  <cp:category/>
</cp:coreProperties>
</file>